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Merriweather" panose="00000500000000000000" pitchFamily="2" charset="0"/>
      <p:regular r:id="rId13"/>
      <p:bold r:id="rId14"/>
      <p:italic r:id="rId15"/>
      <p:boldItalic r:id="rId16"/>
    </p:embeddedFont>
    <p:embeddedFont>
      <p:font typeface="Roboto" panose="02000000000000000000" pitchFamily="2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h6r4F1KaDqWaN6gCOaCkZRd8Rj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035" autoAdjust="0"/>
  </p:normalViewPr>
  <p:slideViewPr>
    <p:cSldViewPr snapToGrid="0">
      <p:cViewPr varScale="1">
        <p:scale>
          <a:sx n="119" d="100"/>
          <a:sy n="119" d="100"/>
        </p:scale>
        <p:origin x="837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1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3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3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7" name="Google Shape;17;p13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23" name="Google Shape;23;p14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24" name="Google Shape;24;p14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fr-FR"/>
              <a:t>World House Capital</a:t>
            </a:r>
            <a:endParaRPr/>
          </a:p>
        </p:txBody>
      </p:sp>
      <p:sp>
        <p:nvSpPr>
          <p:cNvPr id="65" name="Google Shape;65;p1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fr-FR"/>
              <a:t>Banque d’Affaire 2.0</a:t>
            </a:r>
            <a:endParaRPr/>
          </a:p>
        </p:txBody>
      </p:sp>
      <p:pic>
        <p:nvPicPr>
          <p:cNvPr id="66" name="Google Shape;6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9750" y="3619510"/>
            <a:ext cx="3524250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0"/>
          <p:cNvSpPr txBox="1">
            <a:spLocks noGrp="1"/>
          </p:cNvSpPr>
          <p:nvPr>
            <p:ph type="title"/>
          </p:nvPr>
        </p:nvSpPr>
        <p:spPr>
          <a:xfrm>
            <a:off x="413125" y="77687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/>
              <a:t>Questions 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r-FR"/>
              <a:t>Qui sommes-nous ? </a:t>
            </a:r>
            <a:endParaRPr/>
          </a:p>
        </p:txBody>
      </p:sp>
      <p:sp>
        <p:nvSpPr>
          <p:cNvPr id="72" name="Google Shape;72;p2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Banque d’affaires nouvelle génération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r-FR"/>
              <a:t> </a:t>
            </a: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Acteur de proximité, nous combinons les valeurs ajoutées de la banque d’affaires avec celles des fonds d’investissements pour être au service de votre entreprise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Interlocuteur central pour votre activité et votre réussite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r-FR"/>
              <a:t>Nos Valeurs</a:t>
            </a:r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Service Client</a:t>
            </a:r>
            <a:endParaRPr/>
          </a:p>
          <a:p>
            <a:pPr marL="1460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Excellence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Intégrité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Innovation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Partenariats / Co-Construction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r-FR"/>
              <a:t>Notre Offre</a:t>
            </a:r>
            <a:endParaRPr/>
          </a:p>
        </p:txBody>
      </p:sp>
      <p:sp>
        <p:nvSpPr>
          <p:cNvPr id="84" name="Google Shape;8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Pôle Stratégie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Pôle Finance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Pôle Digital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Pôle Services Spéciaux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/>
              <a:t>Pôle Stratégie</a:t>
            </a:r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Stratégie d’entreprise et business model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Gestion de risque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Innovation / R &amp; D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Accompagnement à la création </a:t>
            </a:r>
            <a:endParaRPr/>
          </a:p>
          <a:p>
            <a:pPr marL="1460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/>
              <a:t>Pôle Finance</a:t>
            </a:r>
            <a:endParaRPr/>
          </a:p>
        </p:txBody>
      </p:sp>
      <p:sp>
        <p:nvSpPr>
          <p:cNvPr id="96" name="Google Shape;96;p6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Stratégie financière 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Gestion de trésorerie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Optimisation des coûts et des achats 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Valorisation d’entreprise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Financement d’entreprise et levée de fonds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M&amp;A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Spin-Offs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/>
              <a:t>Pôle Digital</a:t>
            </a:r>
            <a:endParaRPr/>
          </a:p>
        </p:txBody>
      </p:sp>
      <p:sp>
        <p:nvSpPr>
          <p:cNvPr id="102" name="Google Shape;102;p7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Conseil en transformation digitale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r-FR"/>
              <a:t> </a:t>
            </a: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Conseil en cyber sécurité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8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/>
              <a:t>Pôle Services Spéciaux</a:t>
            </a:r>
            <a:endParaRPr/>
          </a:p>
        </p:txBody>
      </p:sp>
      <p:sp>
        <p:nvSpPr>
          <p:cNvPr id="108" name="Google Shape;108;p8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Restructuration de dette 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Corporate engagement 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Gestion de crise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Restructuration &amp; Retournement d’entreprise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Conseils aux investisseurs (Agence Proxy)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/>
              <a:t>Ils nous font confiance</a:t>
            </a:r>
            <a:endParaRPr/>
          </a:p>
        </p:txBody>
      </p:sp>
      <p:sp>
        <p:nvSpPr>
          <p:cNvPr id="114" name="Google Shape;114;p9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Crédit du Nord</a:t>
            </a: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BNP Paribas Fortis </a:t>
            </a: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Euroclear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DKV Belgium (Groupe Ergo / Munich Re) </a:t>
            </a: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Intériale – LMDE Mutuelle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Auchan </a:t>
            </a: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Adeo Services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STIB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IBM </a:t>
            </a: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/>
              <a:t>Proximus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</Words>
  <Application>Microsoft Office PowerPoint</Application>
  <PresentationFormat>Affichage à l'écran (16:9)</PresentationFormat>
  <Paragraphs>78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Merriweather</vt:lpstr>
      <vt:lpstr>Roboto</vt:lpstr>
      <vt:lpstr>Arial</vt:lpstr>
      <vt:lpstr>Paradigm</vt:lpstr>
      <vt:lpstr>World House Capital</vt:lpstr>
      <vt:lpstr>Qui sommes-nous ? </vt:lpstr>
      <vt:lpstr>Nos Valeurs</vt:lpstr>
      <vt:lpstr>Notre Offre</vt:lpstr>
      <vt:lpstr>Pôle Stratégie</vt:lpstr>
      <vt:lpstr>Pôle Finance</vt:lpstr>
      <vt:lpstr>Pôle Digital</vt:lpstr>
      <vt:lpstr>Pôle Services Spéciaux</vt:lpstr>
      <vt:lpstr>Ils nous font confiance</vt:lpstr>
      <vt:lpstr>Questions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House Capital</dc:title>
  <cp:lastModifiedBy>Thomas</cp:lastModifiedBy>
  <cp:revision>1</cp:revision>
  <dcterms:modified xsi:type="dcterms:W3CDTF">2021-10-24T20:51:36Z</dcterms:modified>
</cp:coreProperties>
</file>